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5"/>
  </p:notesMasterIdLst>
  <p:handoutMasterIdLst>
    <p:handoutMasterId r:id="rId6"/>
  </p:handoutMasterIdLst>
  <p:sldIdLst>
    <p:sldId id="326" r:id="rId2"/>
    <p:sldId id="343" r:id="rId3"/>
    <p:sldId id="377" r:id="rId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2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3/23/2018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Data Guild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Organization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434" y="1226032"/>
            <a:ext cx="3002089" cy="5145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Goals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Raise Level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Kn</a:t>
            </a:r>
            <a:r>
              <a:rPr lang="en-US" sz="1900" dirty="0"/>
              <a:t>owledge Transfer</a:t>
            </a:r>
          </a:p>
          <a:p>
            <a:pPr marL="1028700" lvl="1" indent="-342900"/>
            <a:r>
              <a:rPr lang="en-US" sz="1500" dirty="0"/>
              <a:t>Top Down</a:t>
            </a:r>
          </a:p>
          <a:p>
            <a:pPr marL="1028700" lvl="1" indent="-342900"/>
            <a:r>
              <a:rPr lang="en-US" sz="1500" dirty="0"/>
              <a:t>Outside In</a:t>
            </a:r>
          </a:p>
          <a:p>
            <a:pPr marL="1028700" lvl="1" indent="-342900"/>
            <a:r>
              <a:rPr lang="en-US" sz="1500" dirty="0"/>
              <a:t>Peer to Peer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Explore </a:t>
            </a:r>
          </a:p>
          <a:p>
            <a:pPr marL="1028700" lvl="1" indent="-342900"/>
            <a:r>
              <a:rPr lang="en-US" sz="1500" dirty="0">
                <a:latin typeface="+mj-lt"/>
              </a:rPr>
              <a:t>New Technology</a:t>
            </a:r>
          </a:p>
          <a:p>
            <a:pPr marL="1028700" lvl="1" indent="-342900"/>
            <a:r>
              <a:rPr lang="en-US" sz="1500" dirty="0"/>
              <a:t>New Methodologies</a:t>
            </a:r>
            <a:endParaRPr lang="en-US" sz="1500" dirty="0">
              <a:latin typeface="+mj-lt"/>
            </a:endParaRPr>
          </a:p>
          <a:p>
            <a:pPr marL="342900" indent="-342900"/>
            <a:r>
              <a:rPr lang="en-US" sz="2200" b="1" dirty="0"/>
              <a:t>Pillars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Transparency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Inspection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Adaptation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0A4C9F-756E-4C89-A5D5-8493C7E72960}"/>
              </a:ext>
            </a:extLst>
          </p:cNvPr>
          <p:cNvSpPr txBox="1">
            <a:spLocks/>
          </p:cNvSpPr>
          <p:nvPr/>
        </p:nvSpPr>
        <p:spPr>
          <a:xfrm>
            <a:off x="6228413" y="1226032"/>
            <a:ext cx="2097831" cy="48064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Agenda </a:t>
            </a:r>
            <a:endParaRPr lang="en-US" sz="20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Introduction</a:t>
            </a:r>
          </a:p>
          <a:p>
            <a:pPr marL="1028700" lvl="1" indent="-342900"/>
            <a:r>
              <a:rPr lang="en-US" sz="1400" dirty="0"/>
              <a:t>Pete</a:t>
            </a:r>
            <a:endParaRPr lang="en-US" sz="1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Input</a:t>
            </a:r>
          </a:p>
          <a:p>
            <a:pPr marL="1028700" lvl="1" indent="-342900"/>
            <a:r>
              <a:rPr lang="en-US" sz="1400" dirty="0">
                <a:latin typeface="+mj-lt"/>
              </a:rPr>
              <a:t>Attendees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 Data Team</a:t>
            </a:r>
          </a:p>
          <a:p>
            <a:pPr marL="971550" lvl="1" indent="-285750"/>
            <a:r>
              <a:rPr lang="en-US" sz="1400" dirty="0"/>
              <a:t>Ravi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3570881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Commitment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Courage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Focus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Openness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Respect</a:t>
            </a:r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Improvement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86CAB-1D26-47CF-8BAD-FA60E266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09" y="1192930"/>
            <a:ext cx="5134983" cy="469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32291</TotalTime>
  <Words>51</Words>
  <Application>Microsoft Office PowerPoint</Application>
  <PresentationFormat>On-screen Show (4:3)</PresentationFormat>
  <Paragraphs>36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Internal Organization</vt:lpstr>
      <vt:lpstr>Continuous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502</cp:revision>
  <cp:lastPrinted>2017-06-21T20:00:09Z</cp:lastPrinted>
  <dcterms:created xsi:type="dcterms:W3CDTF">2014-02-10T00:22:15Z</dcterms:created>
  <dcterms:modified xsi:type="dcterms:W3CDTF">2018-03-23T14:58:03Z</dcterms:modified>
</cp:coreProperties>
</file>